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5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11/15/15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11/15/15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Computer graphics final project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 smtClean="0"/>
              <a:t>         11/16/2015</a:t>
            </a:r>
          </a:p>
          <a:p>
            <a:pPr algn="l"/>
            <a:r>
              <a:rPr lang="en-US" dirty="0" smtClean="0"/>
              <a:t>         </a:t>
            </a:r>
            <a:r>
              <a:rPr lang="en-US" dirty="0" err="1" smtClean="0"/>
              <a:t>Srinath</a:t>
            </a:r>
            <a:r>
              <a:rPr lang="en-US" dirty="0" smtClean="0"/>
              <a:t> </a:t>
            </a:r>
            <a:r>
              <a:rPr lang="en-US" dirty="0" err="1" smtClean="0"/>
              <a:t>Ravichandran</a:t>
            </a:r>
            <a:r>
              <a:rPr lang="en-US" dirty="0" smtClean="0"/>
              <a:t>               Yuan Tian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0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 Shadow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807" y="1596339"/>
            <a:ext cx="3746310" cy="37389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1" y="5485428"/>
            <a:ext cx="2606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Num</a:t>
            </a:r>
            <a:r>
              <a:rPr lang="en-US" dirty="0" smtClean="0"/>
              <a:t> of Samples = 10</a:t>
            </a:r>
            <a:endParaRPr lang="zh-CN" altLang="en-US" dirty="0" smtClean="0"/>
          </a:p>
          <a:p>
            <a:r>
              <a:rPr lang="en-US" dirty="0" smtClean="0"/>
              <a:t>       Noisy Shadow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412" y="1596339"/>
            <a:ext cx="3724358" cy="37389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34229" y="5505349"/>
            <a:ext cx="2606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Num</a:t>
            </a:r>
            <a:r>
              <a:rPr lang="en-US" dirty="0" smtClean="0"/>
              <a:t> of Samples = </a:t>
            </a:r>
            <a:r>
              <a:rPr lang="en-US" altLang="zh-CN" dirty="0" smtClean="0"/>
              <a:t>50</a:t>
            </a:r>
          </a:p>
          <a:p>
            <a:r>
              <a:rPr lang="en-US" dirty="0"/>
              <a:t> </a:t>
            </a:r>
            <a:r>
              <a:rPr lang="en-US" dirty="0" smtClean="0"/>
              <a:t>          less Noisy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065" y="1596339"/>
            <a:ext cx="3723908" cy="37239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85657" y="5484327"/>
            <a:ext cx="2606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Num</a:t>
            </a:r>
            <a:r>
              <a:rPr lang="en-US" dirty="0" smtClean="0"/>
              <a:t> of Samples = </a:t>
            </a:r>
            <a:r>
              <a:rPr lang="en-US" altLang="zh-CN" dirty="0" smtClean="0"/>
              <a:t>500</a:t>
            </a:r>
          </a:p>
          <a:p>
            <a:r>
              <a:rPr lang="en-US" dirty="0" smtClean="0"/>
              <a:t>   Smooth Soft Shadow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34229" y="5505349"/>
            <a:ext cx="260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Num</a:t>
            </a:r>
            <a:r>
              <a:rPr lang="en-US" dirty="0" smtClean="0"/>
              <a:t> of Samples = </a:t>
            </a:r>
            <a:r>
              <a:rPr lang="en-US" altLang="zh-CN" dirty="0" smtClean="0"/>
              <a:t>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92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Tiling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1601" y="5485428"/>
            <a:ext cx="2606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Tiling Range = 10 * 10</a:t>
            </a:r>
            <a:endParaRPr lang="zh-CN" altLang="en-US" dirty="0" smtClean="0"/>
          </a:p>
          <a:p>
            <a:r>
              <a:rPr lang="en-US" dirty="0" smtClean="0"/>
              <a:t>     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34229" y="5505349"/>
            <a:ext cx="260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Tiling Range = 4.3 * 4.3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67289" y="5484327"/>
            <a:ext cx="260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Tiling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Range = 5.7 * 5.7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262" y="1902927"/>
            <a:ext cx="3581400" cy="3581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958" y="1902927"/>
            <a:ext cx="3609655" cy="3581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909" y="1902927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19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Projective Texture Mapping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3186" y="1630907"/>
            <a:ext cx="3631043" cy="3581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105" y="1630907"/>
            <a:ext cx="6366137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1373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61</TotalTime>
  <Words>67</Words>
  <Application>Microsoft Macintosh PowerPoint</Application>
  <PresentationFormat>Widescreen</PresentationFormat>
  <Paragraphs>17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Franklin Gothic Book</vt:lpstr>
      <vt:lpstr>Crop</vt:lpstr>
      <vt:lpstr>Computer graphics final project</vt:lpstr>
      <vt:lpstr>Soft Shadow</vt:lpstr>
      <vt:lpstr>Texture Tiling</vt:lpstr>
      <vt:lpstr>Projective Texture Mapping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 final project</dc:title>
  <dc:creator>Yuan Tian</dc:creator>
  <cp:lastModifiedBy>Yuan Tian</cp:lastModifiedBy>
  <cp:revision>5</cp:revision>
  <dcterms:created xsi:type="dcterms:W3CDTF">2015-11-16T03:49:39Z</dcterms:created>
  <dcterms:modified xsi:type="dcterms:W3CDTF">2015-11-16T04:50:50Z</dcterms:modified>
</cp:coreProperties>
</file>